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A8B555-3A67-E640-9441-426537B054F4}" v="1" dt="2019-04-15T14:53:00.067"/>
    <p1510:client id="{5102F6A3-AA2C-FD47-9228-F34C03880C73}" v="420" dt="2019-04-15T14:53:54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40E80-E721-5E4B-9934-02BD43E6E5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Cellular respiration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189279-1953-E749-BE26-6023F3F1E5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Liane, Heavenly, Savanna</a:t>
            </a:r>
          </a:p>
        </p:txBody>
      </p:sp>
    </p:spTree>
    <p:extLst>
      <p:ext uri="{BB962C8B-B14F-4D97-AF65-F5344CB8AC3E}">
        <p14:creationId xmlns:p14="http://schemas.microsoft.com/office/powerpoint/2010/main" val="154380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61F655-345C-4AD8-85BC-913D87523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3780CE-2BE5-46F6-97B2-60DF30217E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233DC0E-DE6C-4FB6-A529-51B162641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870477F-E451-4BC3-863F-0E2FC5728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FBA05C-D740-40CE-9A7D-9E5A715AE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4A81DE1-E2BC-4A31-99EE-71350421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DE8183D-5757-4D73-A338-62BDD88E4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F6ACD5FC-CAFE-48EB-B765-60EED2E0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3DEFB2-4B70-BE47-9FA2-28B7024B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EBEBEB"/>
                </a:solidFill>
              </a:rPr>
              <a:t>What is cellular respiration?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042BA-7840-C14A-90D7-AE12DA6FB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Cellular respiration is the process by which organisms combine oxygen with food stuff molecules, diverting the chemical energy.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ACC1642-E170-1945-B5A1-349C44895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607" y="1839106"/>
            <a:ext cx="6391533" cy="31797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685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06EC1-0F9F-3A40-9A86-676371CD0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How does cellular respiration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8FA32-E40B-2B41-B7A1-AB8F91518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6397313" cy="3416300"/>
          </a:xfrm>
        </p:spPr>
        <p:txBody>
          <a:bodyPr anchor="ctr">
            <a:normAutofit/>
          </a:bodyPr>
          <a:lstStyle/>
          <a:p>
            <a:r>
              <a:rPr lang="en-US" dirty="0"/>
              <a:t>The oxidizing of foodstuff molecules </a:t>
            </a:r>
            <a:r>
              <a:rPr lang="en-US"/>
              <a:t>that is</a:t>
            </a:r>
            <a:r>
              <a:rPr lang="en-US" dirty="0"/>
              <a:t> converted to energy, that is then released </a:t>
            </a:r>
            <a:r>
              <a:rPr lang="en-US"/>
              <a:t>to </a:t>
            </a:r>
            <a:r>
              <a:rPr lang="en-US" dirty="0"/>
              <a:t>create ATP </a:t>
            </a:r>
            <a:r>
              <a:rPr lang="en-US"/>
              <a:t>for use by the </a:t>
            </a:r>
            <a:r>
              <a:rPr lang="en-US" dirty="0"/>
              <a:t>activities that consume energy. The two phases in which the process occurs are glycolysis, the breakdown of glucose to </a:t>
            </a:r>
            <a:r>
              <a:rPr lang="en-US" dirty="0" err="1"/>
              <a:t>pyruvic</a:t>
            </a:r>
            <a:r>
              <a:rPr lang="en-US" dirty="0"/>
              <a:t> acid.</a:t>
            </a:r>
          </a:p>
          <a:p>
            <a:endParaRPr lang="en-US" dirty="0"/>
          </a:p>
          <a:p>
            <a:r>
              <a:rPr lang="en-US" dirty="0"/>
              <a:t>The equation </a:t>
            </a:r>
            <a:r>
              <a:rPr lang="en-US"/>
              <a:t>for cellular respiration is: C6H12O6+6O2&gt;</a:t>
            </a:r>
            <a:r>
              <a:rPr lang="en-US" dirty="0"/>
              <a:t> 6CO+6H2O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0EB5D4D-275B-E748-9F0E-8B0D21496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571" y="2831110"/>
            <a:ext cx="3080048" cy="295684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21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3C75B33-8B9C-4C30-B69D-6F21F9FFF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10C9632-BB6F-48EE-AB65-501878BA5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63B1F66-4ACE-4A01-8ADF-F175A9C35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F8448ED-9332-4A9B-8CAB-B1985E596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7733D14-EF47-47BB-93CA-C498A30E0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ED3A2261-1C75-40FF-8CD6-18C5900C1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C8D7967-7E76-49C0-8910-644CD2B54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89ED458-2326-40DC-9C7B-1A717B655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FFE25C-2755-0247-AE51-05BA0E02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en-US" sz="3300"/>
              <a:t>What is ATP?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C8A32-3F53-1B43-ACE7-628E80E5C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ATP (adenosine triphosphate) </a:t>
            </a:r>
          </a:p>
          <a:p>
            <a:r>
              <a:rPr lang="en-US">
                <a:solidFill>
                  <a:schemeClr val="bg1"/>
                </a:solidFill>
              </a:rPr>
              <a:t>ATP is a energy molecules found in every cell. It’s job is to store and supply the cell with needed energy.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DE17C4B-5FF3-334D-9598-3D617CE9E5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6" r="4010" b="1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582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83A44-E4BC-784A-B463-8339A3CD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What is food stuff molecules?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4D54C-3A7A-2A48-9D68-52932633D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3481054" cy="3416300"/>
          </a:xfrm>
        </p:spPr>
        <p:txBody>
          <a:bodyPr anchor="ctr">
            <a:normAutofit/>
          </a:bodyPr>
          <a:lstStyle/>
          <a:p>
            <a:r>
              <a:rPr lang="en-US" sz="1600"/>
              <a:t>Food stuff molecules is like carbohydrates, fats, protein, alcohol.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F853708-DBAA-344F-97D5-7727023A0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956" y="2985390"/>
            <a:ext cx="6158802" cy="264828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23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27E0A4F-FE1D-4A81-8D8F-986345F71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0C2B8F-6B1B-46D5-86E6-40F36C695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7B237C1-E8A0-4DD3-B6C5-F2D54F796F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8D62F0D-6BD4-4DD4-B125-6F7A952A3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28E8CD-5219-4795-91D4-9618DB8ED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6700828" y="402165"/>
              <a:ext cx="506783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00A43E1-4FE7-498F-AFFF-FDFC1FAF0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B521824-592C-476A-AB0A-CA0C6D1F3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5C860C9-D4F9-4350-80DA-0D1CD36C7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F14FF3-EF0A-6D4C-A187-48A78039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rgbClr val="EBEBEB"/>
                </a:solidFill>
              </a:rPr>
              <a:t>When does photosynthesis happen in the carbon cycle?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E3B5F-4643-3D43-8CAC-48FB5E7F7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5132439" cy="3811742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Photosynthesis happens when carbon dioxide is released into the atmosphere.</a:t>
            </a:r>
          </a:p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However cellular respiration happens when carbon dioxide is released into the atmosphere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3E61D6E-5A78-1D4A-BFC9-AE3217596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836" y="1029474"/>
            <a:ext cx="4828707" cy="481663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38A90C8-AE0E-4EBA-9AF8-EEDB20602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9132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181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 Boardroom</vt:lpstr>
      <vt:lpstr>Cellular respiration </vt:lpstr>
      <vt:lpstr>What is cellular respiration?</vt:lpstr>
      <vt:lpstr>How does cellular respiration work?</vt:lpstr>
      <vt:lpstr>What is ATP?</vt:lpstr>
      <vt:lpstr>What is food stuff molecules?</vt:lpstr>
      <vt:lpstr>When does photosynthesis happen in the carbon cycle?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respiration</dc:title>
  <dc:creator>Savanna Gomez (Student)</dc:creator>
  <cp:lastModifiedBy>Debbra Smith</cp:lastModifiedBy>
  <cp:revision>7</cp:revision>
  <dcterms:created xsi:type="dcterms:W3CDTF">2019-04-11T14:59:16Z</dcterms:created>
  <dcterms:modified xsi:type="dcterms:W3CDTF">2019-05-02T15:09:09Z</dcterms:modified>
</cp:coreProperties>
</file>