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304"/>
  </p:normalViewPr>
  <p:slideViewPr>
    <p:cSldViewPr snapToGrid="0" snapToObjects="1">
      <p:cViewPr varScale="1">
        <p:scale>
          <a:sx n="99" d="100"/>
          <a:sy n="99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ing8thgradescientists.weebly.com/" TargetMode="External"/><Relationship Id="rId2" Type="http://schemas.openxmlformats.org/officeDocument/2006/relationships/hyperlink" Target="https://amazing8thgradescientists.weebly.com/earthquake-wav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oc3-ZNtTmc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B80D-B35B-3147-A23C-02386F48BE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P- and S-Waves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236FD-982D-2047-8D6A-5DC7A41A66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Mrs. Smith</a:t>
            </a:r>
          </a:p>
        </p:txBody>
      </p:sp>
    </p:spTree>
    <p:extLst>
      <p:ext uri="{BB962C8B-B14F-4D97-AF65-F5344CB8AC3E}">
        <p14:creationId xmlns:p14="http://schemas.microsoft.com/office/powerpoint/2010/main" val="301634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0A297-8A75-2947-A303-07521966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measure the body waves from last month’s Earthquake here in Utah?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B4685-343D-FB49-A2D2-1A8A888F2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504385" cy="3649133"/>
          </a:xfrm>
        </p:spPr>
        <p:txBody>
          <a:bodyPr>
            <a:normAutofit/>
          </a:bodyPr>
          <a:lstStyle/>
          <a:p>
            <a:r>
              <a:rPr lang="en-US" sz="3600" dirty="0"/>
              <a:t>Go to the </a:t>
            </a:r>
            <a:r>
              <a:rPr lang="en-US" sz="3600" dirty="0">
                <a:hlinkClick r:id="rId2"/>
              </a:rPr>
              <a:t>new phenomenon page </a:t>
            </a:r>
            <a:r>
              <a:rPr lang="en-US" sz="3600" dirty="0"/>
              <a:t>on </a:t>
            </a:r>
            <a:r>
              <a:rPr lang="en-US" sz="3600" dirty="0">
                <a:hlinkClick r:id="rId3"/>
              </a:rPr>
              <a:t>our class website </a:t>
            </a:r>
            <a:r>
              <a:rPr lang="en-US" sz="3600" dirty="0"/>
              <a:t>and fill out the Initial Answer form.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51F694-2682-3D4B-89C8-8B59F728D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513" y="2119111"/>
            <a:ext cx="5505718" cy="412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4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0AA10-149E-5944-92AD-AF5240B14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9B7A6-5654-5A48-B375-9CDD55656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4694"/>
            <a:ext cx="4375596" cy="41276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SEISMIC WAVES are waves of energy caused by the sudden breaking of rock within the earth, movement of a fault, or an explosion. These waves carry the energy from the </a:t>
            </a:r>
            <a:r>
              <a:rPr lang="en-US" sz="2400" i="1" dirty="0"/>
              <a:t>Focus</a:t>
            </a:r>
            <a:r>
              <a:rPr lang="en-US" sz="2400" dirty="0"/>
              <a:t> or </a:t>
            </a:r>
            <a:r>
              <a:rPr lang="en-US" sz="2400" i="1" dirty="0"/>
              <a:t>Hypocenter</a:t>
            </a:r>
            <a:r>
              <a:rPr lang="en-US" sz="2400" dirty="0"/>
              <a:t> through the earth.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CA1857-9A55-8D49-9276-AC88EFA9A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1035050"/>
            <a:ext cx="71882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7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F05AF-28A5-6D4A-918F-8E97A593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0CABE-2016-3A45-8C58-A0338CA30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43" y="2065867"/>
            <a:ext cx="3886199" cy="36491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Seismic waves are recorded on a </a:t>
            </a:r>
            <a:r>
              <a:rPr lang="en-US" sz="2400" b="1" dirty="0"/>
              <a:t>Seismograph</a:t>
            </a:r>
            <a:r>
              <a:rPr lang="en-US" dirty="0"/>
              <a:t>.  The seismograph measures: The </a:t>
            </a:r>
            <a:r>
              <a:rPr lang="en-US" i="1" dirty="0"/>
              <a:t>time</a:t>
            </a:r>
            <a:r>
              <a:rPr lang="en-US" dirty="0"/>
              <a:t> at which the earthquake occurred. The </a:t>
            </a:r>
            <a:r>
              <a:rPr lang="en-US" i="1" dirty="0"/>
              <a:t>epicenter</a:t>
            </a:r>
            <a:r>
              <a:rPr lang="en-US" dirty="0"/>
              <a:t>, which is the location on the surface of the earth below which the earthquake occurred. The </a:t>
            </a:r>
            <a:r>
              <a:rPr lang="en-US" i="1" dirty="0"/>
              <a:t>depth</a:t>
            </a:r>
            <a:r>
              <a:rPr lang="en-US" dirty="0"/>
              <a:t> below the earth's surface at which the earthquake occurred.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402F65-D0E1-FC4B-AF8C-8BBA362C5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393" y="191633"/>
            <a:ext cx="4533363" cy="3382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866C76-3E49-C04D-8DB1-945450293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55" y="3066878"/>
            <a:ext cx="3599489" cy="359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4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9437-5D9C-6842-934F-8626A685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waves vs surface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0AFD1-5EC7-2C49-8E1F-F63E1993C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700011"/>
            <a:ext cx="4465748" cy="4456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There are two major types of Seismic Waves: BODY WAVES and SURFACE WAVES</a:t>
            </a:r>
          </a:p>
          <a:p>
            <a:pPr marL="0" indent="0">
              <a:buNone/>
            </a:pPr>
            <a:r>
              <a:rPr lang="en-US" sz="2800" dirty="0"/>
              <a:t>BODY WAVES (P- and S-Waves) </a:t>
            </a:r>
            <a:r>
              <a:rPr lang="en-US" sz="2000" dirty="0"/>
              <a:t>travel through the earth’s inner layers (Mantle and Outer Core).  These waves arrive first because as the wave moves deeper into the earth they have a tendency to move faster due to increased pressure and density as you get closer to the core of the earth.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931D8-731D-BD4E-A73C-71A9F7CC7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335" y="2065867"/>
            <a:ext cx="7095956" cy="322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6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8414E-4488-DF41-90BB-E89D1BF6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waves vs surface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43F56-BA2D-7248-9FDC-A706A1047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4079382" cy="36491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SURFACE WAVES </a:t>
            </a:r>
            <a:r>
              <a:rPr lang="en-US" dirty="0"/>
              <a:t>travel on the surface of the crust, just like ripples in a pond of water.  Surface waves comes in 2 types:</a:t>
            </a:r>
          </a:p>
          <a:p>
            <a:pPr marL="0" indent="0">
              <a:buNone/>
            </a:pPr>
            <a:r>
              <a:rPr lang="en-US" sz="2000" i="1" dirty="0"/>
              <a:t>Love Waves </a:t>
            </a:r>
            <a:r>
              <a:rPr lang="en-US" dirty="0"/>
              <a:t>– are surface waves with a rolling motion.  Love Waves are transverse waves.</a:t>
            </a:r>
          </a:p>
          <a:p>
            <a:pPr marL="0" indent="0">
              <a:buNone/>
            </a:pPr>
            <a:r>
              <a:rPr lang="en-US" sz="2000" i="1" dirty="0"/>
              <a:t>Rayleigh Waves </a:t>
            </a:r>
            <a:r>
              <a:rPr lang="en-US" dirty="0"/>
              <a:t>– are waves that have a rolling motion, like an elliptical motion.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4491C-E118-2B49-B4E5-52568A1DD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229" y="2605215"/>
            <a:ext cx="4610100" cy="1130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1CD3D0-A87D-A047-B317-E8D855425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492" y="3966633"/>
            <a:ext cx="4592837" cy="24205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2754EC-1082-AF4A-B53E-3576FA5452D8}"/>
              </a:ext>
            </a:extLst>
          </p:cNvPr>
          <p:cNvSpPr txBox="1"/>
          <p:nvPr/>
        </p:nvSpPr>
        <p:spPr>
          <a:xfrm>
            <a:off x="6441672" y="2235883"/>
            <a:ext cx="197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Love Wave</a:t>
            </a:r>
          </a:p>
        </p:txBody>
      </p:sp>
    </p:spTree>
    <p:extLst>
      <p:ext uri="{BB962C8B-B14F-4D97-AF65-F5344CB8AC3E}">
        <p14:creationId xmlns:p14="http://schemas.microsoft.com/office/powerpoint/2010/main" val="85672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76155-6CBF-5345-9C0D-74B6F445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2980"/>
            <a:ext cx="10131425" cy="1456267"/>
          </a:xfrm>
        </p:spPr>
        <p:txBody>
          <a:bodyPr/>
          <a:lstStyle/>
          <a:p>
            <a:r>
              <a:rPr lang="en-US" dirty="0"/>
              <a:t>Body waves vs surface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AED10-AB9E-D742-A6A5-C8FF5D4EC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068887"/>
            <a:ext cx="5109692" cy="54970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BODY WAVES </a:t>
            </a:r>
            <a:r>
              <a:rPr lang="en-US" dirty="0"/>
              <a:t>come in two types of waves: </a:t>
            </a:r>
          </a:p>
          <a:p>
            <a:r>
              <a:rPr lang="en-US" sz="2200" i="1" dirty="0"/>
              <a:t>P- Waves </a:t>
            </a:r>
            <a:r>
              <a:rPr lang="en-US" dirty="0"/>
              <a:t>(primary waves) which are compressional waves. </a:t>
            </a:r>
          </a:p>
          <a:p>
            <a:pPr lvl="1"/>
            <a:r>
              <a:rPr lang="en-US" dirty="0"/>
              <a:t>P-Waves move in the same direction that the wave is moving in, which is the direction in which the energy is traveling. </a:t>
            </a:r>
          </a:p>
          <a:p>
            <a:pPr lvl="1"/>
            <a:r>
              <a:rPr lang="en-US" dirty="0"/>
              <a:t>P-Waves are the first wave, the fastest wave in an earthquake.  P-Waves can move through all layers of the earth, including the liquid core</a:t>
            </a:r>
          </a:p>
          <a:p>
            <a:pPr lvl="1"/>
            <a:r>
              <a:rPr lang="en-US" dirty="0"/>
              <a:t>P-Waves give us a small jolt, light shaking, or sometimes no movement</a:t>
            </a:r>
          </a:p>
          <a:p>
            <a:r>
              <a:rPr lang="en-US" sz="2200" i="1" dirty="0"/>
              <a:t>S-Waves</a:t>
            </a:r>
            <a:r>
              <a:rPr lang="en-US" dirty="0"/>
              <a:t> (secondary waves) which are sheer/transverse waves. </a:t>
            </a:r>
          </a:p>
          <a:p>
            <a:pPr lvl="1"/>
            <a:r>
              <a:rPr lang="en-US" dirty="0"/>
              <a:t>S-Waves move rock particles up and down or side to side, perpendicular to the direction that the wave is traveling</a:t>
            </a:r>
          </a:p>
          <a:p>
            <a:pPr lvl="1"/>
            <a:r>
              <a:rPr lang="en-US" dirty="0"/>
              <a:t>S-Waves are the second waves that you feel in an earthquake. S-Waves can only travel through solid layers of the earth</a:t>
            </a:r>
          </a:p>
          <a:p>
            <a:pPr lvl="1"/>
            <a:r>
              <a:rPr lang="en-US" dirty="0"/>
              <a:t>S-Waves give us the larger jolt, or stronger shaking that comes with an earthquake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CC453-421C-EB4D-B58D-F505F3180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920" y="1223433"/>
            <a:ext cx="548640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5A2975-3FF6-A746-8805-2146ADDF4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920" y="3970422"/>
            <a:ext cx="5486400" cy="28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EE5C-A23E-B845-8E34-C6917DE6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7B28B-2739-054C-9A97-F61ADFF23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530143" cy="36491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an earthquake occurs the </a:t>
            </a:r>
            <a:r>
              <a:rPr lang="en-US" sz="2400" i="1" dirty="0"/>
              <a:t>P- and S- waves</a:t>
            </a:r>
            <a:r>
              <a:rPr lang="en-US" dirty="0"/>
              <a:t> spread out in all directions through the Earth's interior. </a:t>
            </a:r>
          </a:p>
          <a:p>
            <a:pPr marL="0" indent="0">
              <a:buNone/>
            </a:pPr>
            <a:r>
              <a:rPr lang="en-US" dirty="0"/>
              <a:t>Seismic stations located at increasing distances from the earthquake epicenter will record </a:t>
            </a:r>
            <a:r>
              <a:rPr lang="en-US" sz="2400" i="1" dirty="0"/>
              <a:t>P- and S- waves </a:t>
            </a:r>
            <a:r>
              <a:rPr lang="en-US" dirty="0"/>
              <a:t>that have traveled through increasing depths in the Earth.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28A2B-ABB7-C345-B350-A51EB565E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943" y="296690"/>
            <a:ext cx="3760631" cy="3760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4248B7-546F-F846-9BC1-E1549E2E3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903" y="3662608"/>
            <a:ext cx="3874157" cy="29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3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89500-329B-2043-939F-FE891C60B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for the P- and S-Waves</a:t>
            </a:r>
          </a:p>
        </p:txBody>
      </p:sp>
      <p:pic>
        <p:nvPicPr>
          <p:cNvPr id="4" name="Online Media 3" descr="Terremoto en Kobe ( Hanshin-Awaji ) 7.3 Escala Shindo JapÃ³n 1995">
            <a:hlinkClick r:id="" action="ppaction://media"/>
            <a:extLst>
              <a:ext uri="{FF2B5EF4-FFF2-40B4-BE49-F238E27FC236}">
                <a16:creationId xmlns:a16="http://schemas.microsoft.com/office/drawing/2014/main" id="{7800580C-F3BD-8C42-BA5A-E3CA9FE0F7B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08250" y="2141538"/>
            <a:ext cx="6488113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6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168</TotalTime>
  <Words>489</Words>
  <Application>Microsoft Macintosh PowerPoint</Application>
  <PresentationFormat>Widescreen</PresentationFormat>
  <Paragraphs>30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P- and S-Waves</vt:lpstr>
      <vt:lpstr>How can you measure the body waves from last month’s Earthquake here in Utah?</vt:lpstr>
      <vt:lpstr>SEISMIC waves</vt:lpstr>
      <vt:lpstr>Seismic waves</vt:lpstr>
      <vt:lpstr>Body waves vs surface waves</vt:lpstr>
      <vt:lpstr>Body waves vs surface waves</vt:lpstr>
      <vt:lpstr>Body waves vs surface waves</vt:lpstr>
      <vt:lpstr>Body waves</vt:lpstr>
      <vt:lpstr>Watch for the P- and S-Waves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P- and S-Waves</dc:title>
  <dc:creator>Microsoft Office User</dc:creator>
  <cp:lastModifiedBy>Microsoft Office User</cp:lastModifiedBy>
  <cp:revision>13</cp:revision>
  <dcterms:created xsi:type="dcterms:W3CDTF">2020-04-06T18:13:35Z</dcterms:created>
  <dcterms:modified xsi:type="dcterms:W3CDTF">2020-04-07T15:59:43Z</dcterms:modified>
</cp:coreProperties>
</file>