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80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13A5D-F0C0-9646-86C1-74DED3B7D17B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B99F1-AB65-5E44-90BF-75B52D8C6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can write in the Chat what a P-Wave is </a:t>
            </a:r>
          </a:p>
          <a:p>
            <a:r>
              <a:rPr lang="en-US" dirty="0"/>
              <a:t>Who can write in the chat what a S-Wave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B99F1-AB65-5E44-90BF-75B52D8C6C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4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3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9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7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9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6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6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4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7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2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BB1B-4F42-B24B-B9E7-86042C3F4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P- and S- Wave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16B12-CE1D-9E49-AB28-C1006C8E7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Mrs. Smith</a:t>
            </a:r>
          </a:p>
        </p:txBody>
      </p:sp>
    </p:spTree>
    <p:extLst>
      <p:ext uri="{BB962C8B-B14F-4D97-AF65-F5344CB8AC3E}">
        <p14:creationId xmlns:p14="http://schemas.microsoft.com/office/powerpoint/2010/main" val="55459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AAEF-6DD6-5744-A127-C037CCC8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P-Waves and S-Waves:</a:t>
            </a:r>
            <a:br>
              <a:rPr lang="en-US" sz="2800" dirty="0"/>
            </a:br>
            <a:r>
              <a:rPr lang="en-US" sz="3200" dirty="0"/>
              <a:t>Finding Interval Times and Distance from Epicenter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62C86D-29DD-1346-BD3D-EF3EEFCB2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606" y="317067"/>
            <a:ext cx="4673600" cy="3505200"/>
          </a:xfr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4FAF8-E9D6-D845-80F7-5A76D96A3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036" y="3934114"/>
            <a:ext cx="4876800" cy="2730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833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8700-5081-7148-AE32-089AA563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P-Waves and S-Waves:</a:t>
            </a:r>
            <a:br>
              <a:rPr lang="en-US" sz="3600" dirty="0"/>
            </a:br>
            <a:r>
              <a:rPr lang="en-US" dirty="0"/>
              <a:t>Finding Interval Times and Distance from Epicenter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3897F5-8B16-F247-AF90-AC66D77DC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8"/>
          <a:stretch/>
        </p:blipFill>
        <p:spPr>
          <a:xfrm>
            <a:off x="8885045" y="201316"/>
            <a:ext cx="3117273" cy="3715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3DEEE2-D968-E44B-9445-B7E3FFD24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64" r="4972"/>
          <a:stretch/>
        </p:blipFill>
        <p:spPr>
          <a:xfrm>
            <a:off x="4655127" y="201316"/>
            <a:ext cx="4211783" cy="2730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AC42EA-3938-1940-90C9-A6740FB282E6}"/>
              </a:ext>
            </a:extLst>
          </p:cNvPr>
          <p:cNvSpPr txBox="1"/>
          <p:nvPr/>
        </p:nvSpPr>
        <p:spPr>
          <a:xfrm>
            <a:off x="4655127" y="3065528"/>
            <a:ext cx="382385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What information to collect:  </a:t>
            </a:r>
          </a:p>
          <a:p>
            <a:pPr marL="342900" indent="-342900">
              <a:buAutoNum type="arabicPeriod"/>
            </a:pPr>
            <a:r>
              <a:rPr lang="en-US" dirty="0"/>
              <a:t>What exact time did the P-Wave hit?</a:t>
            </a:r>
          </a:p>
          <a:p>
            <a:pPr marL="342900" indent="-342900">
              <a:buAutoNum type="arabicPeriod"/>
            </a:pPr>
            <a:r>
              <a:rPr lang="en-US" dirty="0"/>
              <a:t>What exact time did the S-Wave hit?</a:t>
            </a:r>
          </a:p>
          <a:p>
            <a:pPr marL="342900" indent="-342900">
              <a:buAutoNum type="arabicPeriod"/>
            </a:pPr>
            <a:r>
              <a:rPr lang="en-US" dirty="0"/>
              <a:t>What is the difference between these two times?  This is the </a:t>
            </a:r>
          </a:p>
          <a:p>
            <a:r>
              <a:rPr lang="en-US" i="1" dirty="0"/>
              <a:t>      </a:t>
            </a:r>
            <a:r>
              <a:rPr lang="en-US" i="1" dirty="0">
                <a:solidFill>
                  <a:srgbClr val="7030A0"/>
                </a:solidFill>
              </a:rPr>
              <a:t>S-P Time Interval or Lag 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A249DA-FA7C-0B40-B31E-085CBAB16DB7}"/>
              </a:ext>
            </a:extLst>
          </p:cNvPr>
          <p:cNvSpPr txBox="1"/>
          <p:nvPr/>
        </p:nvSpPr>
        <p:spPr>
          <a:xfrm>
            <a:off x="8478982" y="3929204"/>
            <a:ext cx="352333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Example: </a:t>
            </a:r>
          </a:p>
          <a:p>
            <a:r>
              <a:rPr lang="en-US" dirty="0"/>
              <a:t>The S-Wave hit at 3:06:40 </a:t>
            </a:r>
            <a:r>
              <a:rPr lang="en-US" dirty="0" err="1"/>
              <a:t>a.m</a:t>
            </a:r>
            <a:endParaRPr lang="en-US" dirty="0"/>
          </a:p>
          <a:p>
            <a:r>
              <a:rPr lang="en-US" dirty="0"/>
              <a:t>The P-Wave hit at 3:00:00 a.m.</a:t>
            </a:r>
          </a:p>
          <a:p>
            <a:r>
              <a:rPr lang="en-US" i="1" dirty="0">
                <a:solidFill>
                  <a:srgbClr val="7030A0"/>
                </a:solidFill>
              </a:rPr>
              <a:t>S time – P time </a:t>
            </a:r>
          </a:p>
          <a:p>
            <a:r>
              <a:rPr lang="en-US" i="1" dirty="0">
                <a:solidFill>
                  <a:srgbClr val="7030A0"/>
                </a:solidFill>
              </a:rPr>
              <a:t>= S-P Interval/Lag Time =  </a:t>
            </a:r>
            <a:r>
              <a:rPr lang="en-US" i="1" dirty="0">
                <a:solidFill>
                  <a:srgbClr val="FF0000"/>
                </a:solidFill>
              </a:rPr>
              <a:t>6:40 </a:t>
            </a:r>
          </a:p>
          <a:p>
            <a:r>
              <a:rPr lang="en-US" i="1" dirty="0">
                <a:solidFill>
                  <a:srgbClr val="FF0000"/>
                </a:solidFill>
              </a:rPr>
              <a:t>The distance is 2600 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8694D4-EB32-7044-9B00-B51BD4EBAA9E}"/>
              </a:ext>
            </a:extLst>
          </p:cNvPr>
          <p:cNvSpPr txBox="1"/>
          <p:nvPr/>
        </p:nvSpPr>
        <p:spPr>
          <a:xfrm>
            <a:off x="277091" y="5637363"/>
            <a:ext cx="1172522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What to do:   </a:t>
            </a:r>
            <a:r>
              <a:rPr lang="en-US" dirty="0"/>
              <a:t>1.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Take paper and mark at 0:00 and at the S-P Time Interval/Lag Time on the edge of the paper</a:t>
            </a:r>
          </a:p>
          <a:p>
            <a:r>
              <a:rPr lang="en-US" dirty="0"/>
              <a:t>			2. </a:t>
            </a:r>
            <a:r>
              <a:rPr lang="en-US" dirty="0">
                <a:solidFill>
                  <a:srgbClr val="F6D1F6"/>
                </a:solidFill>
              </a:rPr>
              <a:t>Take paper and slide it along the S- and P-Wave Lines until the lines touch the curves.</a:t>
            </a:r>
          </a:p>
          <a:p>
            <a:r>
              <a:rPr lang="en-US" dirty="0">
                <a:solidFill>
                  <a:srgbClr val="F6D1F6"/>
                </a:solidFill>
              </a:rPr>
              <a:t>			</a:t>
            </a:r>
            <a:r>
              <a:rPr lang="en-US" dirty="0"/>
              <a:t>3. </a:t>
            </a:r>
            <a:r>
              <a:rPr lang="en-US" dirty="0">
                <a:solidFill>
                  <a:srgbClr val="FF0000"/>
                </a:solidFill>
              </a:rPr>
              <a:t>Draw a line straight down to the distance on the x-axis – this will tell us the distance the seismic 				station was from the epicenter</a:t>
            </a:r>
          </a:p>
        </p:txBody>
      </p:sp>
    </p:spTree>
    <p:extLst>
      <p:ext uri="{BB962C8B-B14F-4D97-AF65-F5344CB8AC3E}">
        <p14:creationId xmlns:p14="http://schemas.microsoft.com/office/powerpoint/2010/main" val="335435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C539-1579-E649-A5BC-26B2691A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P-Waves and S-Waves:</a:t>
            </a:r>
            <a:br>
              <a:rPr lang="en-US" sz="3600" dirty="0"/>
            </a:br>
            <a:r>
              <a:rPr lang="en-US" dirty="0"/>
              <a:t>Finding Interval Times and Distance from Epicenter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007020-631B-174E-BFD0-3EA8986DD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9648" y="803275"/>
            <a:ext cx="5938642" cy="52482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782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ED08-4A54-0C42-94F6-8D0E0809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P-Waves and S-Waves:</a:t>
            </a:r>
            <a:br>
              <a:rPr lang="en-US" sz="3600" dirty="0"/>
            </a:br>
            <a:r>
              <a:rPr lang="en-US" dirty="0"/>
              <a:t>Finding Interval Times and Distance from Epicenter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1E7F78-12DF-8149-A123-FE3311B28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4449" y="273279"/>
            <a:ext cx="5271077" cy="34576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062AE-89F0-0D4B-88DC-939BE86F7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468" y="3578146"/>
            <a:ext cx="3498978" cy="29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9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6672-1531-624C-8165-A265834A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P-Waves and </a:t>
            </a:r>
            <a:br>
              <a:rPr lang="en-US" dirty="0"/>
            </a:br>
            <a:r>
              <a:rPr lang="en-US" dirty="0"/>
              <a:t>S-Waves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C81AD6-E451-0B42-83F6-FFCC0F38F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1053" y="508379"/>
            <a:ext cx="5486400" cy="2743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212A1B-FB25-044A-9EF0-6CB5D9E7C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053" y="3606421"/>
            <a:ext cx="5486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8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8F61-4198-B542-9321-5A1C7F4F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P-Waves and</a:t>
            </a:r>
            <a:br>
              <a:rPr lang="en-US" dirty="0"/>
            </a:br>
            <a:r>
              <a:rPr lang="en-US" dirty="0"/>
              <a:t>S-Waves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7A9D74-D398-2A46-AEC1-B5E388311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0174" y="1064202"/>
            <a:ext cx="5076966" cy="4729595"/>
          </a:xfrm>
        </p:spPr>
      </p:pic>
    </p:spTree>
    <p:extLst>
      <p:ext uri="{BB962C8B-B14F-4D97-AF65-F5344CB8AC3E}">
        <p14:creationId xmlns:p14="http://schemas.microsoft.com/office/powerpoint/2010/main" val="342908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6BAC-A646-3643-9E1C-F4739B5C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P-Waves and</a:t>
            </a:r>
            <a:br>
              <a:rPr lang="en-US" dirty="0"/>
            </a:br>
            <a:r>
              <a:rPr lang="en-US" dirty="0"/>
              <a:t>S-Waves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25F569-B1A1-5C4E-9655-0E824499E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5773" y="262262"/>
            <a:ext cx="4222318" cy="31667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08E924-60AD-0943-9B51-61BFF1702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771" y="3578146"/>
            <a:ext cx="4262059" cy="3180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CBD97-4868-4C4D-8AF7-FE5B5BD66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977" y="2695433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26A14-4930-3F44-B1EC-56659D62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P-Waves and</a:t>
            </a:r>
            <a:br>
              <a:rPr lang="en-US" dirty="0"/>
            </a:br>
            <a:r>
              <a:rPr lang="en-US" dirty="0"/>
              <a:t>S-Waves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41BBB0-A021-5E42-8D6D-FFB902CE4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033" y="178960"/>
            <a:ext cx="4879940" cy="339474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C77EF6-55B9-C54B-BD05-4DC795F25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90" y="1991441"/>
            <a:ext cx="4113695" cy="44623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187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DF05-A937-204D-BA06-EBAA784F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P-Waves and S-Waves:</a:t>
            </a:r>
            <a:br>
              <a:rPr lang="en-US" sz="3600" dirty="0"/>
            </a:br>
            <a:r>
              <a:rPr lang="en-US" dirty="0"/>
              <a:t>Graphed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C451F25-E41A-444C-A4E7-253C8BE6B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565" y="326881"/>
            <a:ext cx="4631964" cy="526956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0CA726-435D-AD4B-969F-E7FC1F445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529" y="1631372"/>
            <a:ext cx="2560340" cy="2123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334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82043-6BA3-0C4F-83FC-BF2E693E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P-Waves and S-Waves:</a:t>
            </a:r>
            <a:br>
              <a:rPr lang="en-US" sz="3600" dirty="0"/>
            </a:br>
            <a:r>
              <a:rPr lang="en-US" dirty="0"/>
              <a:t>Finding Interval Times and Distance from Epicenter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01153-BB29-324E-A607-F4E03A4B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683" y="363359"/>
            <a:ext cx="5389418" cy="61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94AE-89A1-554B-8D3F-DD533A7B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P-Waves and S-Waves:</a:t>
            </a:r>
            <a:br>
              <a:rPr lang="en-US" sz="3600" dirty="0"/>
            </a:br>
            <a:r>
              <a:rPr lang="en-US" dirty="0"/>
              <a:t>Finding Interval Times and Distance from Epicenter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77A35E-8099-3743-BDC7-716D37EB6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89"/>
          <a:stretch/>
        </p:blipFill>
        <p:spPr>
          <a:xfrm>
            <a:off x="5537537" y="592795"/>
            <a:ext cx="5553733" cy="3514259"/>
          </a:xfr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D58052-08FD-8C4B-84CF-15A16624FB07}"/>
              </a:ext>
            </a:extLst>
          </p:cNvPr>
          <p:cNvSpPr txBox="1"/>
          <p:nvPr/>
        </p:nvSpPr>
        <p:spPr>
          <a:xfrm>
            <a:off x="5708785" y="4437035"/>
            <a:ext cx="521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10 minutes, how far had the S-Wave traveled?</a:t>
            </a:r>
          </a:p>
        </p:txBody>
      </p:sp>
    </p:spTree>
    <p:extLst>
      <p:ext uri="{BB962C8B-B14F-4D97-AF65-F5344CB8AC3E}">
        <p14:creationId xmlns:p14="http://schemas.microsoft.com/office/powerpoint/2010/main" val="149051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35B3-4EC1-FF40-B10C-182D460A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P-Waves and S-Waves:</a:t>
            </a:r>
            <a:br>
              <a:rPr lang="en-US" sz="3600" dirty="0"/>
            </a:br>
            <a:r>
              <a:rPr lang="en-US" dirty="0"/>
              <a:t>Finding Interval Times and Distance from Epicenter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D893FA-ECA7-D54F-B62B-D5D67953C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06" r="12091"/>
          <a:stretch/>
        </p:blipFill>
        <p:spPr>
          <a:xfrm>
            <a:off x="4387610" y="116865"/>
            <a:ext cx="5458691" cy="5605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7E7F7E-C381-DD47-B5B2-23CC528E9C0A}"/>
              </a:ext>
            </a:extLst>
          </p:cNvPr>
          <p:cNvSpPr txBox="1"/>
          <p:nvPr/>
        </p:nvSpPr>
        <p:spPr>
          <a:xfrm>
            <a:off x="9499938" y="858982"/>
            <a:ext cx="2096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long did it take</a:t>
            </a:r>
          </a:p>
          <a:p>
            <a:r>
              <a:rPr lang="en-US" sz="2400" dirty="0"/>
              <a:t>the S-Wave to travel</a:t>
            </a:r>
          </a:p>
          <a:p>
            <a:r>
              <a:rPr lang="en-US" sz="2400" dirty="0"/>
              <a:t>5000 km?</a:t>
            </a:r>
          </a:p>
        </p:txBody>
      </p:sp>
    </p:spTree>
    <p:extLst>
      <p:ext uri="{BB962C8B-B14F-4D97-AF65-F5344CB8AC3E}">
        <p14:creationId xmlns:p14="http://schemas.microsoft.com/office/powerpoint/2010/main" val="85395839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{6892998B-A717-AB4F-899A-3F08E250C7A5}tf16401369</Template>
  <TotalTime>130</TotalTime>
  <Words>320</Words>
  <Application>Microsoft Macintosh PowerPoint</Application>
  <PresentationFormat>Widescreen</PresentationFormat>
  <Paragraphs>35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Rockwell</vt:lpstr>
      <vt:lpstr>Wingdings</vt:lpstr>
      <vt:lpstr>Atlas</vt:lpstr>
      <vt:lpstr>P- and S- Wave Graphs</vt:lpstr>
      <vt:lpstr>P-Waves and  S-Waves</vt:lpstr>
      <vt:lpstr>P-Waves and S-Waves</vt:lpstr>
      <vt:lpstr>P-Waves and S-Waves</vt:lpstr>
      <vt:lpstr>P-Waves and S-Waves</vt:lpstr>
      <vt:lpstr>P-Waves and S-Waves: Graphed</vt:lpstr>
      <vt:lpstr>P-Waves and S-Waves: Finding Interval Times and Distance from Epicenter</vt:lpstr>
      <vt:lpstr>P-Waves and S-Waves: Finding Interval Times and Distance from Epicenter</vt:lpstr>
      <vt:lpstr>P-Waves and S-Waves: Finding Interval Times and Distance from Epicenter</vt:lpstr>
      <vt:lpstr>P-Waves and S-Waves: Finding Interval Times and Distance from Epicenter</vt:lpstr>
      <vt:lpstr>P-Waves and S-Waves: Finding Interval Times and Distance from Epicenter</vt:lpstr>
      <vt:lpstr>P-Waves and S-Waves: Finding Interval Times and Distance from Epicenter</vt:lpstr>
      <vt:lpstr>P-Waves and S-Waves: Finding Interval Times and Distance from Epicenter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 and S- Wave Graphs</dc:title>
  <dc:creator>Microsoft Office User</dc:creator>
  <cp:lastModifiedBy>Microsoft Office User</cp:lastModifiedBy>
  <cp:revision>8</cp:revision>
  <dcterms:created xsi:type="dcterms:W3CDTF">2020-04-09T00:18:08Z</dcterms:created>
  <dcterms:modified xsi:type="dcterms:W3CDTF">2020-04-09T02:46:07Z</dcterms:modified>
</cp:coreProperties>
</file>