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61" r:id="rId4"/>
    <p:sldId id="258" r:id="rId5"/>
    <p:sldId id="265" r:id="rId6"/>
    <p:sldId id="263" r:id="rId7"/>
    <p:sldId id="264" r:id="rId8"/>
    <p:sldId id="260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96"/>
  </p:normalViewPr>
  <p:slideViewPr>
    <p:cSldViewPr snapToGrid="0" snapToObjects="1">
      <p:cViewPr varScale="1">
        <p:scale>
          <a:sx n="93" d="100"/>
          <a:sy n="93" d="100"/>
        </p:scale>
        <p:origin x="78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CD7813-07D5-D147-A31B-A7D56D7875BA}" type="datetimeFigureOut">
              <a:rPr lang="en-US" smtClean="0"/>
              <a:t>4/1/20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58A81A-1D32-7540-A10E-CD6C5603E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8587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Can you give examples of compressional waves in real life?</a:t>
            </a:r>
          </a:p>
          <a:p>
            <a:r>
              <a:rPr lang="en-US" dirty="0"/>
              <a:t>What is traveling through the waves?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58A81A-1D32-7540-A10E-CD6C5603EEE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5954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type of matter is the sound moving through in the Ruben’s tube?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58A81A-1D32-7540-A10E-CD6C5603EEE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245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type of matter or medium is sound traveling through in this example?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58A81A-1D32-7540-A10E-CD6C5603EEE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580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causes sound to travel through different mediums at different speeds?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58A81A-1D32-7540-A10E-CD6C5603EEE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7258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Explain Pitch in your own words…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58A81A-1D32-7540-A10E-CD6C5603EEE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0760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How is loudness depicted in a wave?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58A81A-1D32-7540-A10E-CD6C5603EEE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517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Explain how reflection of sound works.</a:t>
            </a:r>
          </a:p>
          <a:p>
            <a:r>
              <a:rPr lang="en-US" dirty="0"/>
              <a:t>Explain how absorption of sound works.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58A81A-1D32-7540-A10E-CD6C5603EEE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3399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B523F-3DA9-C443-BC59-E4F1BEB629A1}" type="datetimeFigureOut">
              <a:rPr lang="en-US" smtClean="0"/>
              <a:t>4/1/20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8891C-D8C4-2B45-ABBC-9C6E201D8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055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B523F-3DA9-C443-BC59-E4F1BEB629A1}" type="datetimeFigureOut">
              <a:rPr lang="en-US" smtClean="0"/>
              <a:t>4/1/20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8891C-D8C4-2B45-ABBC-9C6E201D8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216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B523F-3DA9-C443-BC59-E4F1BEB629A1}" type="datetimeFigureOut">
              <a:rPr lang="en-US" smtClean="0"/>
              <a:t>4/1/20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8891C-D8C4-2B45-ABBC-9C6E201D8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4565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B523F-3DA9-C443-BC59-E4F1BEB629A1}" type="datetimeFigureOut">
              <a:rPr lang="en-US" smtClean="0"/>
              <a:t>4/1/20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8891C-D8C4-2B45-ABBC-9C6E201D8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2730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B523F-3DA9-C443-BC59-E4F1BEB629A1}" type="datetimeFigureOut">
              <a:rPr lang="en-US" smtClean="0"/>
              <a:t>4/1/20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8891C-D8C4-2B45-ABBC-9C6E201D8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4956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B523F-3DA9-C443-BC59-E4F1BEB629A1}" type="datetimeFigureOut">
              <a:rPr lang="en-US" smtClean="0"/>
              <a:t>4/1/20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8891C-D8C4-2B45-ABBC-9C6E201D8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266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B523F-3DA9-C443-BC59-E4F1BEB629A1}" type="datetimeFigureOut">
              <a:rPr lang="en-US" smtClean="0"/>
              <a:t>4/1/20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8891C-D8C4-2B45-ABBC-9C6E201D8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610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B523F-3DA9-C443-BC59-E4F1BEB629A1}" type="datetimeFigureOut">
              <a:rPr lang="en-US" smtClean="0"/>
              <a:t>4/1/20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8891C-D8C4-2B45-ABBC-9C6E201D8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849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B523F-3DA9-C443-BC59-E4F1BEB629A1}" type="datetimeFigureOut">
              <a:rPr lang="en-US" smtClean="0"/>
              <a:t>4/1/20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8891C-D8C4-2B45-ABBC-9C6E201D8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375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B523F-3DA9-C443-BC59-E4F1BEB629A1}" type="datetimeFigureOut">
              <a:rPr lang="en-US" smtClean="0"/>
              <a:t>4/1/20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8891C-D8C4-2B45-ABBC-9C6E201D8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0034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B523F-3DA9-C443-BC59-E4F1BEB629A1}" type="datetimeFigureOut">
              <a:rPr lang="en-US" smtClean="0"/>
              <a:t>4/1/20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8891C-D8C4-2B45-ABBC-9C6E201D8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921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B523F-3DA9-C443-BC59-E4F1BEB629A1}" type="datetimeFigureOut">
              <a:rPr lang="en-US" smtClean="0"/>
              <a:t>4/1/20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8891C-D8C4-2B45-ABBC-9C6E201D8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818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B523F-3DA9-C443-BC59-E4F1BEB629A1}" type="datetimeFigureOut">
              <a:rPr lang="en-US" smtClean="0"/>
              <a:t>4/1/20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8891C-D8C4-2B45-ABBC-9C6E201D8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572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CFBB523F-3DA9-C443-BC59-E4F1BEB629A1}" type="datetimeFigureOut">
              <a:rPr lang="en-US" smtClean="0"/>
              <a:t>4/1/20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39D8891C-D8C4-2B45-ABBC-9C6E201D8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58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CFBB523F-3DA9-C443-BC59-E4F1BEB629A1}" type="datetimeFigureOut">
              <a:rPr lang="en-US" smtClean="0"/>
              <a:t>4/1/20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39D8891C-D8C4-2B45-ABBC-9C6E201D8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64925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j1Q5TFMqsFo?feature=oembed" TargetMode="External"/><Relationship Id="rId6" Type="http://schemas.openxmlformats.org/officeDocument/2006/relationships/image" Target="../media/image4.png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1ZcOusmB4Ls?feature=oembed" TargetMode="Externa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-XGds2GAvGQ?feature=oembed" TargetMode="Externa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q9ezMbDpIHI?feature=oembed" TargetMode="Externa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xCqpi5Ekwiw?feature=oembed" TargetMode="External"/><Relationship Id="rId5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2Kos5VrtTtA?feature=oembed" TargetMode="External"/><Relationship Id="rId5" Type="http://schemas.openxmlformats.org/officeDocument/2006/relationships/image" Target="../media/image2.png"/><Relationship Id="rId4" Type="http://schemas.openxmlformats.org/officeDocument/2006/relationships/image" Target="../media/image7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uU5gqrBwo6o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jpeg"/><Relationship Id="rId4" Type="http://schemas.openxmlformats.org/officeDocument/2006/relationships/hyperlink" Target="https://www.youtube.com/watch?v=a3KFmOHvs2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089A36-5F19-7547-8D6D-4872C348A70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Sound Waves - Review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F84F898-7A1C-D342-881B-CC9F3E0AFD7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 Mrs. Smith</a:t>
            </a:r>
          </a:p>
        </p:txBody>
      </p:sp>
    </p:spTree>
    <p:extLst>
      <p:ext uri="{BB962C8B-B14F-4D97-AF65-F5344CB8AC3E}">
        <p14:creationId xmlns:p14="http://schemas.microsoft.com/office/powerpoint/2010/main" val="40781527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4FD96D-BC20-304B-91B2-2F4D89DB06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0"/>
            <a:ext cx="10571998" cy="1417638"/>
          </a:xfrm>
        </p:spPr>
        <p:txBody>
          <a:bodyPr/>
          <a:lstStyle/>
          <a:p>
            <a:r>
              <a:rPr lang="en-US" dirty="0"/>
              <a:t>Sound is a </a:t>
            </a:r>
            <a:br>
              <a:rPr lang="en-US" dirty="0"/>
            </a:br>
            <a:r>
              <a:rPr lang="en-US" dirty="0"/>
              <a:t>Compressional/Longitudinal wave</a:t>
            </a:r>
          </a:p>
        </p:txBody>
      </p:sp>
      <p:pic>
        <p:nvPicPr>
          <p:cNvPr id="4" name="Online Media 3" descr="Bill Nye Waves: Longitudinal Waves">
            <a:hlinkClick r:id="" action="ppaction://media"/>
            <a:extLst>
              <a:ext uri="{FF2B5EF4-FFF2-40B4-BE49-F238E27FC236}">
                <a16:creationId xmlns:a16="http://schemas.microsoft.com/office/drawing/2014/main" id="{E9DCF476-E293-0B46-A3B5-96C9149D4876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453159" y="2333336"/>
            <a:ext cx="6465888" cy="363696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A86E6CF-4FBA-8B4E-8CE9-9E01E725C8B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19109" y="2107044"/>
            <a:ext cx="4319732" cy="262063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64FB5A5-FD4E-1641-B1CB-1AC646DBD2C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419108" y="5271798"/>
            <a:ext cx="4319731" cy="1032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3344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5B28AC-7D9F-7440-B593-7C23D85DF7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Sound Waves are Mechanical Waves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B19A88-D139-D145-A180-85B29AFF14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3171397" cy="3636511"/>
          </a:xfrm>
        </p:spPr>
        <p:txBody>
          <a:bodyPr/>
          <a:lstStyle/>
          <a:p>
            <a:r>
              <a:rPr lang="en-US" dirty="0"/>
              <a:t>Sound is a mechanical wave is an oscillation of matter or in other words, sound needs a medium to travel through</a:t>
            </a:r>
          </a:p>
        </p:txBody>
      </p:sp>
      <p:pic>
        <p:nvPicPr>
          <p:cNvPr id="4" name="Online Media 3" descr="Sound + Fire = Rubens' Tube">
            <a:hlinkClick r:id="" action="ppaction://media"/>
            <a:extLst>
              <a:ext uri="{FF2B5EF4-FFF2-40B4-BE49-F238E27FC236}">
                <a16:creationId xmlns:a16="http://schemas.microsoft.com/office/drawing/2014/main" id="{B1BCA0B5-BEA9-1644-971D-DD8BF7CB33D1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5153893" y="2429798"/>
            <a:ext cx="6096000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2517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2E47DD-7DB1-2C4B-924E-18063FBF96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Sound needs a medium to travel though</a:t>
            </a:r>
          </a:p>
        </p:txBody>
      </p:sp>
      <p:pic>
        <p:nvPicPr>
          <p:cNvPr id="4" name="Online Media 3" descr="Vocal Cords up close while singing">
            <a:hlinkClick r:id="" action="ppaction://media"/>
            <a:extLst>
              <a:ext uri="{FF2B5EF4-FFF2-40B4-BE49-F238E27FC236}">
                <a16:creationId xmlns:a16="http://schemas.microsoft.com/office/drawing/2014/main" id="{E3AEF568-9688-8740-9EAB-AF8173086699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6716713" y="2402609"/>
            <a:ext cx="4852987" cy="363696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AF16179-65D6-644C-9E5C-8054C8514DE9}"/>
              </a:ext>
            </a:extLst>
          </p:cNvPr>
          <p:cNvSpPr txBox="1"/>
          <p:nvPr/>
        </p:nvSpPr>
        <p:spPr>
          <a:xfrm>
            <a:off x="810000" y="2743200"/>
            <a:ext cx="43854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What is initiating or starting the sound?</a:t>
            </a:r>
          </a:p>
        </p:txBody>
      </p:sp>
    </p:spTree>
    <p:extLst>
      <p:ext uri="{BB962C8B-B14F-4D97-AF65-F5344CB8AC3E}">
        <p14:creationId xmlns:p14="http://schemas.microsoft.com/office/powerpoint/2010/main" val="1429608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8D00B8-1354-ED48-B675-D5522C5766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0"/>
            <a:ext cx="10571998" cy="1417638"/>
          </a:xfrm>
        </p:spPr>
        <p:txBody>
          <a:bodyPr/>
          <a:lstStyle/>
          <a:p>
            <a:r>
              <a:rPr lang="en-US" dirty="0"/>
              <a:t>Sound travels at different speeds through different medium</a:t>
            </a:r>
          </a:p>
        </p:txBody>
      </p:sp>
      <p:pic>
        <p:nvPicPr>
          <p:cNvPr id="4" name="Online Media 3" descr="How sound travels through different media.">
            <a:hlinkClick r:id="" action="ppaction://media"/>
            <a:extLst>
              <a:ext uri="{FF2B5EF4-FFF2-40B4-BE49-F238E27FC236}">
                <a16:creationId xmlns:a16="http://schemas.microsoft.com/office/drawing/2014/main" id="{BA614A8D-38E9-CA47-B904-81650F3DEE17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3668713" y="2222500"/>
            <a:ext cx="4852987" cy="3636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4527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4F7946-2360-0647-B81A-C4CB71510B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Sound Waves have Pitch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08B4A5-5D49-564A-8EE9-4E16907779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5076" y="2222288"/>
            <a:ext cx="2852743" cy="1206712"/>
          </a:xfrm>
        </p:spPr>
        <p:txBody>
          <a:bodyPr/>
          <a:lstStyle/>
          <a:p>
            <a:r>
              <a:rPr lang="en-US" dirty="0"/>
              <a:t>Frequency determines Pitch</a:t>
            </a:r>
          </a:p>
        </p:txBody>
      </p:sp>
      <p:pic>
        <p:nvPicPr>
          <p:cNvPr id="4" name="Online Media 3" descr="The Music Show Episode #4: We're Gonna Sing High, Low, and in the Middle">
            <a:hlinkClick r:id="" action="ppaction://media"/>
            <a:extLst>
              <a:ext uri="{FF2B5EF4-FFF2-40B4-BE49-F238E27FC236}">
                <a16:creationId xmlns:a16="http://schemas.microsoft.com/office/drawing/2014/main" id="{064406DD-1E19-CD42-95AB-B0160CDCA8E1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5389418" y="2429798"/>
            <a:ext cx="6096000" cy="34290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6F2750B-DBFC-C841-B65E-F968692780D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4697" y="3429000"/>
            <a:ext cx="3873500" cy="3213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7267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039B58-2966-5B47-8F14-E50B1BCCFA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Sound Waves a have Loudness Factor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240AE7-4363-4D43-B4ED-E75FA0E693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2561797" cy="1206713"/>
          </a:xfrm>
        </p:spPr>
        <p:txBody>
          <a:bodyPr/>
          <a:lstStyle/>
          <a:p>
            <a:r>
              <a:rPr lang="en-US" dirty="0"/>
              <a:t>Amplitude determines how loud a sound is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0B5D0B3-4051-4942-B6E0-C636CB4D9FE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2459" y="3391911"/>
            <a:ext cx="3615359" cy="3429000"/>
          </a:xfrm>
          <a:prstGeom prst="rect">
            <a:avLst/>
          </a:prstGeom>
        </p:spPr>
      </p:pic>
      <p:pic>
        <p:nvPicPr>
          <p:cNvPr id="6" name="Online Media 5" descr="Wave Amplitude">
            <a:hlinkClick r:id="" action="ppaction://media"/>
            <a:extLst>
              <a:ext uri="{FF2B5EF4-FFF2-40B4-BE49-F238E27FC236}">
                <a16:creationId xmlns:a16="http://schemas.microsoft.com/office/drawing/2014/main" id="{4B90997B-3A9D-684F-A2D3-A9FDCD4FB84D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5763493" y="2615045"/>
            <a:ext cx="6096000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9565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D008E6-8DED-754F-8F1A-7896B6F26C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Sound can be reflected and absorbed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A8690A-C750-1E42-862D-F829CE1647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675" y="2208433"/>
            <a:ext cx="3739433" cy="2759885"/>
          </a:xfrm>
        </p:spPr>
        <p:txBody>
          <a:bodyPr/>
          <a:lstStyle/>
          <a:p>
            <a:r>
              <a:rPr lang="en-US" dirty="0">
                <a:hlinkClick r:id="rId3"/>
              </a:rPr>
              <a:t>https://youtu.be/uU5gqrBwo6o</a:t>
            </a:r>
            <a:endParaRPr lang="en-US" dirty="0"/>
          </a:p>
          <a:p>
            <a:r>
              <a:rPr lang="en-US" dirty="0"/>
              <a:t>Examples of reflection and absorption of sound in real life situations </a:t>
            </a:r>
            <a:r>
              <a:rPr lang="en-US" dirty="0">
                <a:hlinkClick r:id="rId4"/>
              </a:rPr>
              <a:t>https://www.youtube.com/watch?v=a3KFmOHvs2E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4503422-F567-2649-8DD1-EB3A9636CAE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90108" y="4098115"/>
            <a:ext cx="4341391" cy="275988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35D2DE1-2659-3749-A4ED-286ACE899AC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374082" y="1918939"/>
            <a:ext cx="4817918" cy="1993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45563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{D50B00BD-26C1-7D44-B5B9-77E43282C24B}tf10001121</Template>
  <TotalTime>75</TotalTime>
  <Words>217</Words>
  <Application>Microsoft Macintosh PowerPoint</Application>
  <PresentationFormat>Widescreen</PresentationFormat>
  <Paragraphs>31</Paragraphs>
  <Slides>8</Slides>
  <Notes>7</Notes>
  <HiddenSlides>0</HiddenSlides>
  <MMClips>6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Calibri</vt:lpstr>
      <vt:lpstr>Century Gothic</vt:lpstr>
      <vt:lpstr>Wingdings 2</vt:lpstr>
      <vt:lpstr>Quotable</vt:lpstr>
      <vt:lpstr>Sound Waves - Review</vt:lpstr>
      <vt:lpstr>Sound is a  Compressional/Longitudinal wave</vt:lpstr>
      <vt:lpstr>Sound Waves are Mechanical Waves</vt:lpstr>
      <vt:lpstr>Sound needs a medium to travel though</vt:lpstr>
      <vt:lpstr>Sound travels at different speeds through different medium</vt:lpstr>
      <vt:lpstr>Sound Waves have Pitch</vt:lpstr>
      <vt:lpstr>Sound Waves a have Loudness Factor</vt:lpstr>
      <vt:lpstr>Sound can be reflected and absorbed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Sound Waves - Review</dc:title>
  <dc:creator>Microsoft Office User</dc:creator>
  <cp:lastModifiedBy>Microsoft Office User</cp:lastModifiedBy>
  <cp:revision>7</cp:revision>
  <dcterms:created xsi:type="dcterms:W3CDTF">2020-04-01T22:43:24Z</dcterms:created>
  <dcterms:modified xsi:type="dcterms:W3CDTF">2020-04-01T23:59:06Z</dcterms:modified>
</cp:coreProperties>
</file>